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10.jpeg" ContentType="image/jpeg"/>
  <Override PartName="/ppt/media/image1.jpeg" ContentType="image/jpeg"/>
  <Override PartName="/ppt/media/image47.png" ContentType="image/png"/>
  <Override PartName="/ppt/media/image9.jpeg" ContentType="image/jpeg"/>
  <Override PartName="/ppt/media/image11.png" ContentType="image/png"/>
  <Override PartName="/ppt/media/image48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37.png" ContentType="image/png"/>
  <Override PartName="/ppt/media/image41.png" ContentType="image/png"/>
  <Override PartName="/ppt/media/image39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34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52.png" ContentType="image/png"/>
  <Override PartName="/ppt/media/image31.png" ContentType="image/png"/>
  <Override PartName="/ppt/media/image29.png" ContentType="image/png"/>
  <Override PartName="/ppt/media/image49.png" ContentType="image/png"/>
  <Override PartName="/ppt/media/image12.png" ContentType="image/png"/>
  <Override PartName="/ppt/media/image35.png" ContentType="image/png"/>
  <Override PartName="/ppt/media/image5.png" ContentType="image/png"/>
  <Override PartName="/ppt/media/image8.png" ContentType="image/png"/>
  <Override PartName="/ppt/media/image38.png" ContentType="image/png"/>
  <Override PartName="/ppt/media/image4.jpeg" ContentType="image/jpeg"/>
  <Override PartName="/ppt/media/image40.png" ContentType="image/png"/>
  <Override PartName="/ppt/media/image28.png" ContentType="image/png"/>
  <Override PartName="/ppt/media/image7.jpeg" ContentType="image/jpeg"/>
  <Override PartName="/ppt/media/image18.png" ContentType="image/png"/>
  <Override PartName="/ppt/media/image20.png" ContentType="image/png"/>
  <Override PartName="/ppt/media/image6.png" ContentType="image/png"/>
  <Override PartName="/ppt/media/image36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902825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63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8" descr=""/>
          <p:cNvPicPr/>
          <p:nvPr/>
        </p:nvPicPr>
        <p:blipFill>
          <a:blip r:embed="rId2"/>
          <a:stretch/>
        </p:blipFill>
        <p:spPr>
          <a:xfrm>
            <a:off x="0" y="0"/>
            <a:ext cx="9902520" cy="6857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449640" y="450000"/>
            <a:ext cx="1281600" cy="197640"/>
          </a:xfrm>
          <a:custGeom>
            <a:avLst/>
            <a:gdLst/>
            <a:ahLst/>
            <a:rect l="l" t="t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  <a:scene3d>
            <a:camera prst="orthographicFront"/>
            <a:lightRig dir="t" rig="threePt"/>
          </a:scene3d>
        </p:spPr>
        <p:style>
          <a:lnRef idx="0"/>
          <a:fillRef idx="0"/>
          <a:effectRef idx="0"/>
          <a:fontRef idx="minor"/>
        </p:style>
      </p:sp>
      <p:pic>
        <p:nvPicPr>
          <p:cNvPr id="2" name="그림 9" descr=""/>
          <p:cNvPicPr/>
          <p:nvPr/>
        </p:nvPicPr>
        <p:blipFill>
          <a:blip r:embed="rId3"/>
          <a:stretch/>
        </p:blipFill>
        <p:spPr>
          <a:xfrm>
            <a:off x="4265640" y="6141240"/>
            <a:ext cx="1371240" cy="44964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990000" y="4321080"/>
            <a:ext cx="5832000" cy="3664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1428a0"/>
                </a:solidFill>
                <a:latin typeface="Samsung Sharp Sans"/>
                <a:ea typeface="Samsung Sharp Sans"/>
              </a:rPr>
              <a:t>Big</a:t>
            </a:r>
            <a:r>
              <a:rPr b="0" lang="en-US" sz="2400" spc="-1" strike="noStrike">
                <a:solidFill>
                  <a:srgbClr val="1428a0"/>
                </a:solidFill>
                <a:latin typeface="Samsung Sharp Sans"/>
                <a:ea typeface="Samsung Sharp Sans"/>
              </a:rPr>
              <a:t> Data Course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724680" y="4320000"/>
            <a:ext cx="53640" cy="35964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720000" y="3551760"/>
            <a:ext cx="6837480" cy="3977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Team Name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720000" y="1710000"/>
            <a:ext cx="5220720" cy="1462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Project</a:t>
            </a:r>
            <a:r>
              <a:rPr b="0" lang="en-US" sz="48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 </a:t>
            </a:r>
            <a:br/>
            <a:r>
              <a:rPr b="0" lang="en-US" sz="48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Name</a:t>
            </a:r>
            <a:endParaRPr b="0" lang="en-US" sz="48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1" descr=""/>
          <p:cNvPicPr/>
          <p:nvPr/>
        </p:nvPicPr>
        <p:blipFill>
          <a:blip r:embed="rId2"/>
          <a:stretch/>
        </p:blipFill>
        <p:spPr>
          <a:xfrm>
            <a:off x="-1440" y="0"/>
            <a:ext cx="9902520" cy="6857640"/>
          </a:xfrm>
          <a:prstGeom prst="rect">
            <a:avLst/>
          </a:prstGeom>
          <a:ln>
            <a:noFill/>
          </a:ln>
        </p:spPr>
      </p:pic>
      <p:sp>
        <p:nvSpPr>
          <p:cNvPr id="44" name="Line 1"/>
          <p:cNvSpPr/>
          <p:nvPr/>
        </p:nvSpPr>
        <p:spPr>
          <a:xfrm>
            <a:off x="449280" y="6424920"/>
            <a:ext cx="90007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8836200" y="6498000"/>
            <a:ext cx="613440" cy="1378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FA91BF0-1092-41AF-9E62-FF7A0A2A394B}" type="slidenum">
              <a:rPr b="0" lang="en-US" sz="900" spc="-1" strike="noStrike">
                <a:solidFill>
                  <a:srgbClr val="808080"/>
                </a:solidFill>
                <a:latin typeface="SamsungOne 400"/>
                <a:ea typeface="SamsungOne 400"/>
              </a:rPr>
              <a:t>&lt;número&gt;</a:t>
            </a:fld>
            <a:endParaRPr b="0" lang="es-ES" sz="900" spc="-1" strike="noStrike"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449640" y="6498000"/>
            <a:ext cx="2888280" cy="1677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Samsung Innovation Campus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SamsungOne 400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amsungOne 400"/>
              </a:rPr>
              <a:t>Pulse para editar el formato de texto del esquema</a:t>
            </a:r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Segundo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SamsungOne 400"/>
              </a:rPr>
              <a:t>Tercer nivel del esquema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SamsungOne 400"/>
              </a:rPr>
              <a:t>Cuarto nivel del esquema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4" descr=""/>
          <p:cNvPicPr/>
          <p:nvPr/>
        </p:nvPicPr>
        <p:blipFill>
          <a:blip r:embed="rId2"/>
          <a:stretch/>
        </p:blipFill>
        <p:spPr>
          <a:xfrm>
            <a:off x="0" y="0"/>
            <a:ext cx="9902520" cy="6857640"/>
          </a:xfrm>
          <a:prstGeom prst="rect">
            <a:avLst/>
          </a:prstGeom>
          <a:ln>
            <a:noFill/>
          </a:ln>
        </p:spPr>
      </p:pic>
      <p:sp>
        <p:nvSpPr>
          <p:cNvPr id="86" name="Line 1"/>
          <p:cNvSpPr/>
          <p:nvPr/>
        </p:nvSpPr>
        <p:spPr>
          <a:xfrm>
            <a:off x="449280" y="6424920"/>
            <a:ext cx="90007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8836200" y="6498000"/>
            <a:ext cx="613440" cy="1378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4F06D97-CD84-4BCA-B77D-36D6AC04D28D}" type="slidenum">
              <a:rPr b="0" lang="en-US" sz="900" spc="-1" strike="noStrike">
                <a:solidFill>
                  <a:srgbClr val="808080"/>
                </a:solidFill>
                <a:latin typeface="SamsungOne 400"/>
                <a:ea typeface="SamsungOne 400"/>
              </a:rPr>
              <a:t>&lt;número&gt;</a:t>
            </a:fld>
            <a:endParaRPr b="0" lang="es-ES" sz="9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449640" y="6498000"/>
            <a:ext cx="2888280" cy="1677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Samsung Innovation Campus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title"/>
          </p:nvPr>
        </p:nvSpPr>
        <p:spPr>
          <a:xfrm>
            <a:off x="449640" y="1440000"/>
            <a:ext cx="8541000" cy="1145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Slide Title</a:t>
            </a:r>
            <a:endParaRPr b="0" lang="en-US" sz="32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49640" y="450000"/>
            <a:ext cx="323640" cy="3977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No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789840" y="450000"/>
            <a:ext cx="6837480" cy="3977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Subtitle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9112680" y="480600"/>
            <a:ext cx="340200" cy="3977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9d9d9"/>
                </a:solidFill>
                <a:latin typeface="Samsung Sharp Sans Bold"/>
                <a:ea typeface="Samsung Sharp Sans Bold"/>
              </a:rPr>
              <a:t>00</a:t>
            </a:r>
            <a:endParaRPr b="0" lang="en-US" sz="16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93" name="PlaceHolder 8"/>
          <p:cNvSpPr>
            <a:spLocks noGrp="1"/>
          </p:cNvSpPr>
          <p:nvPr>
            <p:ph type="body"/>
          </p:nvPr>
        </p:nvSpPr>
        <p:spPr>
          <a:xfrm>
            <a:off x="8740800" y="480600"/>
            <a:ext cx="467640" cy="3977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UNIT</a:t>
            </a:r>
            <a:endParaRPr b="0" lang="en-US" sz="16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94" name="PlaceHolder 9"/>
          <p:cNvSpPr>
            <a:spLocks noGrp="1"/>
          </p:cNvSpPr>
          <p:nvPr>
            <p:ph type="body"/>
          </p:nvPr>
        </p:nvSpPr>
        <p:spPr>
          <a:xfrm>
            <a:off x="522360" y="2221560"/>
            <a:ext cx="8055000" cy="914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177840" indent="-177480">
              <a:lnSpc>
                <a:spcPts val="1800"/>
              </a:lnSpc>
              <a:spcBef>
                <a:spcPts val="1001"/>
              </a:spcBef>
              <a:buSzPct val="104897"/>
              <a:buBlip>
                <a:blip r:embed="rId3"/>
              </a:buBlip>
            </a:pPr>
            <a:r>
              <a:rPr b="0" lang="en-US" sz="14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Level1</a:t>
            </a:r>
            <a:endParaRPr b="0" lang="en-US" sz="1400" spc="-1" strike="noStrike">
              <a:solidFill>
                <a:srgbClr val="000000"/>
              </a:solidFill>
              <a:latin typeface="SamsungOne 400"/>
            </a:endParaRPr>
          </a:p>
          <a:p>
            <a:pPr lvl="1" marL="360360" indent="-182160">
              <a:lnSpc>
                <a:spcPts val="1800"/>
              </a:lnSpc>
              <a:spcBef>
                <a:spcPts val="499"/>
              </a:spcBef>
              <a:buSzPct val="100000"/>
              <a:buBlip>
                <a:blip r:embed="rId4"/>
              </a:buBlip>
              <a:tabLst>
                <a:tab algn="l" pos="447480"/>
              </a:tabLst>
            </a:pPr>
            <a:r>
              <a:rPr b="0" lang="en-US" sz="13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Level2</a:t>
            </a:r>
            <a:endParaRPr b="0" lang="en-US" sz="1300" spc="-1" strike="noStrike">
              <a:solidFill>
                <a:srgbClr val="000000"/>
              </a:solidFill>
              <a:latin typeface="SamsungOne 400"/>
            </a:endParaRPr>
          </a:p>
          <a:p>
            <a:endParaRPr b="0" lang="en-US" sz="1300" spc="-1" strike="noStrike">
              <a:solidFill>
                <a:srgbClr val="000000"/>
              </a:solidFill>
              <a:latin typeface="SamsungOne 400"/>
            </a:endParaRPr>
          </a:p>
          <a:p>
            <a:endParaRPr b="0" lang="en-US" sz="1300" spc="-1" strike="noStrike">
              <a:solidFill>
                <a:srgbClr val="000000"/>
              </a:solidFill>
              <a:latin typeface="SamsungOne 400"/>
            </a:endParaRPr>
          </a:p>
          <a:p>
            <a:endParaRPr b="0" lang="en-US" sz="13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95" name="CustomShape 10"/>
          <p:cNvSpPr/>
          <p:nvPr/>
        </p:nvSpPr>
        <p:spPr>
          <a:xfrm>
            <a:off x="5996160" y="6498000"/>
            <a:ext cx="3003840" cy="1378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Sistema de afinidad con universidades españolas</a:t>
            </a:r>
            <a:endParaRPr b="0" lang="es-ES" sz="9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그림 2" descr=""/>
          <p:cNvPicPr/>
          <p:nvPr/>
        </p:nvPicPr>
        <p:blipFill>
          <a:blip r:embed="rId2"/>
          <a:stretch/>
        </p:blipFill>
        <p:spPr>
          <a:xfrm>
            <a:off x="0" y="4320"/>
            <a:ext cx="9899280" cy="685332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0" y="0"/>
            <a:ext cx="9899280" cy="6857640"/>
          </a:xfrm>
          <a:prstGeom prst="rect">
            <a:avLst/>
          </a:prstGeom>
          <a:solidFill>
            <a:srgbClr val="1428a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"/>
          <p:cNvSpPr/>
          <p:nvPr/>
        </p:nvSpPr>
        <p:spPr>
          <a:xfrm>
            <a:off x="449640" y="5677200"/>
            <a:ext cx="9000360" cy="87552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rgbClr val="ffffff"/>
                </a:solidFill>
                <a:latin typeface="SamsungOne 400C"/>
                <a:ea typeface="SamsungOne 400"/>
              </a:rPr>
              <a:t>ⓒ</a:t>
            </a:r>
            <a:r>
              <a:rPr b="0" lang="en-US" sz="1000" spc="-1" strike="noStrike">
                <a:solidFill>
                  <a:srgbClr val="ffffff"/>
                </a:solidFill>
                <a:latin typeface="SamsungOne 400C"/>
                <a:ea typeface="SamsungOne 400C"/>
              </a:rPr>
              <a:t>2021 SAMSUNG. All rights reserved.</a:t>
            </a:r>
            <a:endParaRPr b="0" lang="es-E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SamsungOne 400C"/>
                <a:ea typeface="SamsungOne 400C"/>
              </a:rPr>
              <a:t>Samsung Electronics Corporate Citizenship Office holds the copyright of book.</a:t>
            </a:r>
            <a:endParaRPr b="0" lang="es-E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SamsungOne 400C"/>
                <a:ea typeface="SamsungOne 400C"/>
              </a:rPr>
              <a:t>This book is a literary property protected by copyright law so reprint and reproduction without permission are prohibited. </a:t>
            </a:r>
            <a:endParaRPr b="0" lang="es-E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SamsungOne 400C"/>
                <a:ea typeface="SamsungOne 400C"/>
              </a:rPr>
              <a:t>To use this book other than the curriculum of Samsung innovation Campus or to use the entire or part of this book, you must receive written consent from copyright holder.</a:t>
            </a:r>
            <a:endParaRPr b="0" lang="es-ES" sz="1000" spc="-1" strike="noStrike">
              <a:latin typeface="Arial"/>
            </a:endParaRPr>
          </a:p>
        </p:txBody>
      </p:sp>
      <p:pic>
        <p:nvPicPr>
          <p:cNvPr id="135" name="그림 3" descr=""/>
          <p:cNvPicPr/>
          <p:nvPr/>
        </p:nvPicPr>
        <p:blipFill>
          <a:blip r:embed="rId3"/>
          <a:stretch/>
        </p:blipFill>
        <p:spPr>
          <a:xfrm>
            <a:off x="3711960" y="3022920"/>
            <a:ext cx="2475720" cy="811800"/>
          </a:xfrm>
          <a:prstGeom prst="rect">
            <a:avLst/>
          </a:prstGeom>
          <a:ln>
            <a:noFill/>
          </a:ln>
        </p:spPr>
      </p:pic>
      <p:sp>
        <p:nvSpPr>
          <p:cNvPr id="136" name="CustomShape 3"/>
          <p:cNvSpPr/>
          <p:nvPr/>
        </p:nvSpPr>
        <p:spPr>
          <a:xfrm>
            <a:off x="449640" y="450000"/>
            <a:ext cx="1290240" cy="197640"/>
          </a:xfrm>
          <a:custGeom>
            <a:avLst/>
            <a:gdLst/>
            <a:ahLst/>
            <a:rect l="l" t="t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dir="t" rig="threePt"/>
          </a:scene3d>
        </p:spPr>
        <p:style>
          <a:lnRef idx="0"/>
          <a:fillRef idx="0"/>
          <a:effectRef idx="0"/>
          <a:fontRef idx="minor"/>
        </p:style>
      </p:sp>
      <p:sp>
        <p:nvSpPr>
          <p:cNvPr id="137" name="PlaceHolder 4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SamsungOne 400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amsungOne 400"/>
              </a:rPr>
              <a:t>Pulse para editar el formato de </a:t>
            </a:r>
            <a:r>
              <a:rPr b="0" lang="en-US" sz="2800" spc="-1" strike="noStrike">
                <a:solidFill>
                  <a:srgbClr val="000000"/>
                </a:solidFill>
                <a:latin typeface="SamsungOne 400"/>
              </a:rPr>
              <a:t>texto del esquema</a:t>
            </a:r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Segundo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SamsungOne 400"/>
              </a:rPr>
              <a:t>Tercer nivel del esquema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SamsungOne 400"/>
              </a:rPr>
              <a:t>Cuarto nivel del esquema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그림 1" descr=""/>
          <p:cNvPicPr/>
          <p:nvPr/>
        </p:nvPicPr>
        <p:blipFill>
          <a:blip r:embed="rId2"/>
          <a:stretch/>
        </p:blipFill>
        <p:spPr>
          <a:xfrm>
            <a:off x="-1440" y="0"/>
            <a:ext cx="9902520" cy="6857640"/>
          </a:xfrm>
          <a:prstGeom prst="rect">
            <a:avLst/>
          </a:prstGeom>
          <a:ln>
            <a:noFill/>
          </a:ln>
        </p:spPr>
      </p:pic>
      <p:sp>
        <p:nvSpPr>
          <p:cNvPr id="176" name="Line 1"/>
          <p:cNvSpPr/>
          <p:nvPr/>
        </p:nvSpPr>
        <p:spPr>
          <a:xfrm>
            <a:off x="449280" y="6424920"/>
            <a:ext cx="90007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8836200" y="6498000"/>
            <a:ext cx="613440" cy="1378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51F2D02-7918-4708-A69C-D4BB258B5FD0}" type="slidenum">
              <a:rPr b="0" lang="en-US" sz="900" spc="-1" strike="noStrike">
                <a:solidFill>
                  <a:srgbClr val="808080"/>
                </a:solidFill>
                <a:latin typeface="SamsungOne 400"/>
                <a:ea typeface="SamsungOne 400"/>
              </a:rPr>
              <a:t>&lt;número&gt;</a:t>
            </a:fld>
            <a:endParaRPr b="0" lang="es-ES" sz="9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449640" y="6498000"/>
            <a:ext cx="2888280" cy="1677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Samsung Innovation Campus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SamsungOne 400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amsungOne 400"/>
              </a:rPr>
              <a:t>Pulse para editar el formato de texto del esquema</a:t>
            </a:r>
            <a:endParaRPr b="0" lang="en-US" sz="2800" spc="-1" strike="noStrike">
              <a:solidFill>
                <a:srgbClr val="000000"/>
              </a:solidFill>
              <a:latin typeface="SamsungOne 400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Segundo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SamsungOne 400"/>
              </a:rPr>
              <a:t>Tercer nivel del esquema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SamsungOne 400"/>
              </a:rPr>
              <a:t>Cuarto nivel del esquema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msungOne 400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그림 4" descr=""/>
          <p:cNvPicPr/>
          <p:nvPr/>
        </p:nvPicPr>
        <p:blipFill>
          <a:blip r:embed="rId2"/>
          <a:stretch/>
        </p:blipFill>
        <p:spPr>
          <a:xfrm>
            <a:off x="0" y="0"/>
            <a:ext cx="9902520" cy="6857640"/>
          </a:xfrm>
          <a:prstGeom prst="rect">
            <a:avLst/>
          </a:prstGeom>
          <a:ln>
            <a:noFill/>
          </a:ln>
        </p:spPr>
      </p:pic>
      <p:sp>
        <p:nvSpPr>
          <p:cNvPr id="218" name="Line 1"/>
          <p:cNvSpPr/>
          <p:nvPr/>
        </p:nvSpPr>
        <p:spPr>
          <a:xfrm>
            <a:off x="449280" y="6424920"/>
            <a:ext cx="90007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2"/>
          <p:cNvSpPr/>
          <p:nvPr/>
        </p:nvSpPr>
        <p:spPr>
          <a:xfrm>
            <a:off x="8836200" y="6498000"/>
            <a:ext cx="613440" cy="1378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FFDCFA4-BB84-4FB9-9FC6-2FE3A4EF948B}" type="slidenum">
              <a:rPr b="0" lang="en-US" sz="900" spc="-1" strike="noStrike">
                <a:solidFill>
                  <a:srgbClr val="808080"/>
                </a:solidFill>
                <a:latin typeface="SamsungOne 400"/>
                <a:ea typeface="SamsungOne 400"/>
              </a:rPr>
              <a:t>&lt;número&gt;</a:t>
            </a:fld>
            <a:endParaRPr b="0" lang="es-ES" sz="9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449640" y="6498000"/>
            <a:ext cx="2888280" cy="1677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S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a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m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s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u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n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g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 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I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n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n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o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v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a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t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i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o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n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 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C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a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m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p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u</a:t>
            </a:r>
            <a:r>
              <a:rPr b="0" lang="en-US" sz="1100" spc="-1" strike="noStrike">
                <a:solidFill>
                  <a:srgbClr val="808080"/>
                </a:solidFill>
                <a:latin typeface="Samsung Sharp Sans Bold"/>
                <a:ea typeface="Samsung Sharp Sans Bold"/>
              </a:rPr>
              <a:t>s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title"/>
          </p:nvPr>
        </p:nvSpPr>
        <p:spPr>
          <a:xfrm>
            <a:off x="449640" y="1440000"/>
            <a:ext cx="8541000" cy="1145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Slide Title</a:t>
            </a:r>
            <a:endParaRPr b="0" lang="en-US" sz="32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49640" y="450000"/>
            <a:ext cx="323640" cy="3977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No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body"/>
          </p:nvPr>
        </p:nvSpPr>
        <p:spPr>
          <a:xfrm>
            <a:off x="789840" y="450000"/>
            <a:ext cx="6837480" cy="3977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Subtitle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 type="body"/>
          </p:nvPr>
        </p:nvSpPr>
        <p:spPr>
          <a:xfrm>
            <a:off x="9112680" y="480600"/>
            <a:ext cx="340200" cy="3977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9d9d9"/>
                </a:solidFill>
                <a:latin typeface="Samsung Sharp Sans Bold"/>
                <a:ea typeface="Samsung Sharp Sans Bold"/>
              </a:rPr>
              <a:t>00</a:t>
            </a:r>
            <a:endParaRPr b="0" lang="en-US" sz="16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25" name="PlaceHolder 8"/>
          <p:cNvSpPr>
            <a:spLocks noGrp="1"/>
          </p:cNvSpPr>
          <p:nvPr>
            <p:ph type="body"/>
          </p:nvPr>
        </p:nvSpPr>
        <p:spPr>
          <a:xfrm>
            <a:off x="8740800" y="480600"/>
            <a:ext cx="467640" cy="3977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SamsungOne 400"/>
                <a:ea typeface="SamsungOneKorean 400"/>
              </a:rPr>
              <a:t>UNIT</a:t>
            </a:r>
            <a:endParaRPr b="0" lang="en-US" sz="16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26" name="PlaceHolder 9"/>
          <p:cNvSpPr>
            <a:spLocks noGrp="1"/>
          </p:cNvSpPr>
          <p:nvPr>
            <p:ph type="body"/>
          </p:nvPr>
        </p:nvSpPr>
        <p:spPr>
          <a:xfrm>
            <a:off x="522360" y="2221560"/>
            <a:ext cx="8055000" cy="914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177840" indent="-177480">
              <a:lnSpc>
                <a:spcPts val="1800"/>
              </a:lnSpc>
              <a:spcBef>
                <a:spcPts val="1001"/>
              </a:spcBef>
              <a:buSzPct val="104897"/>
              <a:buBlip>
                <a:blip r:embed="rId3"/>
              </a:buBlip>
            </a:pPr>
            <a:r>
              <a:rPr b="0" lang="en-US" sz="14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Level1</a:t>
            </a:r>
            <a:endParaRPr b="0" lang="en-US" sz="1400" spc="-1" strike="noStrike">
              <a:solidFill>
                <a:srgbClr val="000000"/>
              </a:solidFill>
              <a:latin typeface="SamsungOne 400"/>
            </a:endParaRPr>
          </a:p>
          <a:p>
            <a:pPr lvl="1" marL="360360" indent="-182160">
              <a:lnSpc>
                <a:spcPts val="1800"/>
              </a:lnSpc>
              <a:spcBef>
                <a:spcPts val="499"/>
              </a:spcBef>
              <a:buSzPct val="100000"/>
              <a:buBlip>
                <a:blip r:embed="rId4"/>
              </a:buBlip>
              <a:tabLst>
                <a:tab algn="l" pos="447480"/>
              </a:tabLst>
            </a:pPr>
            <a:r>
              <a:rPr b="0" lang="en-US" sz="13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Level2</a:t>
            </a:r>
            <a:endParaRPr b="0" lang="en-US" sz="1300" spc="-1" strike="noStrike">
              <a:solidFill>
                <a:srgbClr val="000000"/>
              </a:solidFill>
              <a:latin typeface="SamsungOne 400"/>
            </a:endParaRPr>
          </a:p>
          <a:p>
            <a:endParaRPr b="0" lang="en-US" sz="1300" spc="-1" strike="noStrike">
              <a:solidFill>
                <a:srgbClr val="000000"/>
              </a:solidFill>
              <a:latin typeface="SamsungOne 400"/>
            </a:endParaRPr>
          </a:p>
          <a:p>
            <a:endParaRPr b="0" lang="en-US" sz="1300" spc="-1" strike="noStrike">
              <a:solidFill>
                <a:srgbClr val="000000"/>
              </a:solidFill>
              <a:latin typeface="SamsungOne 400"/>
            </a:endParaRPr>
          </a:p>
          <a:p>
            <a:endParaRPr b="0" lang="en-US" sz="13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27" name="CustomShape 10"/>
          <p:cNvSpPr/>
          <p:nvPr/>
        </p:nvSpPr>
        <p:spPr>
          <a:xfrm>
            <a:off x="5996160" y="6498000"/>
            <a:ext cx="3003840" cy="1378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S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i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s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t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e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m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a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 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d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e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 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a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f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i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n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i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d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a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d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 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c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o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n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 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u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n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i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v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e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r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s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i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d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a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d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e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s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 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e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s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p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a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ñ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o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l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a</a:t>
            </a:r>
            <a:r>
              <a:rPr b="0" lang="en-US" sz="900" spc="-1" strike="noStrike">
                <a:solidFill>
                  <a:srgbClr val="808080"/>
                </a:solidFill>
                <a:latin typeface="Samsung Sharp Sans Medium"/>
                <a:ea typeface="Samsung Sharp Sans Medium"/>
              </a:rPr>
              <a:t>s</a:t>
            </a:r>
            <a:endParaRPr b="0" lang="es-ES" sz="9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720000" y="3551760"/>
            <a:ext cx="6837480" cy="27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808080"/>
                </a:solidFill>
                <a:latin typeface="Samsung Sharp Sans"/>
                <a:ea typeface="Samsung Sharp Sans"/>
              </a:rPr>
              <a:t>CDC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720000" y="1710000"/>
            <a:ext cx="7200000" cy="1477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Samsung Sharp Sans"/>
                <a:ea typeface="Samsung Sharp Sans"/>
              </a:rPr>
              <a:t>Prototipo - Sistema de afinidad con universidades españolas</a:t>
            </a:r>
            <a:endParaRPr b="0" lang="en-US" sz="3200" spc="-1" strike="noStrike">
              <a:solidFill>
                <a:srgbClr val="000000"/>
              </a:solidFill>
              <a:latin typeface="SamsungOne 400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449640" y="1440000"/>
            <a:ext cx="8541000" cy="49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d0d0d"/>
                </a:solidFill>
                <a:latin typeface="Samsung Sharp Sans"/>
                <a:ea typeface="Samsung Sharp Sans"/>
              </a:rPr>
              <a:t>A</a:t>
            </a:r>
            <a:endParaRPr b="0" lang="en-US" sz="32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449640" y="450000"/>
            <a:ext cx="323640" cy="27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Medium"/>
                <a:ea typeface="Samsung Sharp Sans Medium"/>
              </a:rPr>
              <a:t>3.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49" name="TextShape 3"/>
          <p:cNvSpPr txBox="1"/>
          <p:nvPr/>
        </p:nvSpPr>
        <p:spPr>
          <a:xfrm>
            <a:off x="789840" y="450000"/>
            <a:ext cx="6837480" cy="27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Visualización de datos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3456000" y="2952000"/>
            <a:ext cx="2810880" cy="1912320"/>
          </a:xfrm>
          <a:prstGeom prst="rect">
            <a:avLst/>
          </a:prstGeom>
          <a:ln>
            <a:noFill/>
          </a:ln>
        </p:spPr>
      </p:pic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1224000" y="4104000"/>
            <a:ext cx="864000" cy="864000"/>
          </a:xfrm>
          <a:prstGeom prst="rect">
            <a:avLst/>
          </a:prstGeom>
          <a:ln>
            <a:noFill/>
          </a:ln>
        </p:spPr>
      </p:pic>
      <p:pic>
        <p:nvPicPr>
          <p:cNvPr id="352" name="" descr=""/>
          <p:cNvPicPr/>
          <p:nvPr/>
        </p:nvPicPr>
        <p:blipFill>
          <a:blip r:embed="rId3"/>
          <a:stretch/>
        </p:blipFill>
        <p:spPr>
          <a:xfrm>
            <a:off x="1152000" y="273600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4"/>
          <a:stretch/>
        </p:blipFill>
        <p:spPr>
          <a:xfrm>
            <a:off x="7344000" y="2952000"/>
            <a:ext cx="1920240" cy="1728000"/>
          </a:xfrm>
          <a:prstGeom prst="rect">
            <a:avLst/>
          </a:prstGeom>
          <a:ln>
            <a:noFill/>
          </a:ln>
        </p:spPr>
      </p:pic>
      <p:sp>
        <p:nvSpPr>
          <p:cNvPr id="354" name="CustomShape 4"/>
          <p:cNvSpPr/>
          <p:nvPr/>
        </p:nvSpPr>
        <p:spPr>
          <a:xfrm rot="4800">
            <a:off x="2592360" y="3528720"/>
            <a:ext cx="936000" cy="646200"/>
          </a:xfrm>
          <a:custGeom>
            <a:avLst/>
            <a:gdLst/>
            <a:ahLst/>
            <a:rect l="0" t="0" r="r" b="b"/>
            <a:pathLst>
              <a:path w="2603" h="1797">
                <a:moveTo>
                  <a:pt x="0" y="547"/>
                </a:moveTo>
                <a:lnTo>
                  <a:pt x="1478" y="547"/>
                </a:lnTo>
                <a:lnTo>
                  <a:pt x="1478" y="0"/>
                </a:lnTo>
                <a:lnTo>
                  <a:pt x="2602" y="898"/>
                </a:lnTo>
                <a:lnTo>
                  <a:pt x="1479" y="1796"/>
                </a:lnTo>
                <a:lnTo>
                  <a:pt x="1479" y="1248"/>
                </a:lnTo>
                <a:lnTo>
                  <a:pt x="1" y="1248"/>
                </a:lnTo>
                <a:lnTo>
                  <a:pt x="0" y="547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5"/>
          <p:cNvSpPr/>
          <p:nvPr/>
        </p:nvSpPr>
        <p:spPr>
          <a:xfrm rot="4800">
            <a:off x="6215040" y="3456720"/>
            <a:ext cx="936000" cy="646200"/>
          </a:xfrm>
          <a:custGeom>
            <a:avLst/>
            <a:gdLst/>
            <a:ahLst/>
            <a:rect l="0" t="0" r="r" b="b"/>
            <a:pathLst>
              <a:path w="2602" h="1797">
                <a:moveTo>
                  <a:pt x="0" y="548"/>
                </a:moveTo>
                <a:lnTo>
                  <a:pt x="1478" y="547"/>
                </a:lnTo>
                <a:lnTo>
                  <a:pt x="1478" y="0"/>
                </a:lnTo>
                <a:lnTo>
                  <a:pt x="2601" y="898"/>
                </a:lnTo>
                <a:lnTo>
                  <a:pt x="1479" y="1796"/>
                </a:lnTo>
                <a:lnTo>
                  <a:pt x="1479" y="1248"/>
                </a:lnTo>
                <a:lnTo>
                  <a:pt x="1" y="1249"/>
                </a:lnTo>
                <a:lnTo>
                  <a:pt x="0" y="548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449640" y="1440000"/>
            <a:ext cx="8541000" cy="49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d0d0d"/>
                </a:solidFill>
                <a:latin typeface="Samsung Sharp Sans"/>
                <a:ea typeface="Samsung Sharp Sans"/>
              </a:rPr>
              <a:t>B</a:t>
            </a:r>
            <a:endParaRPr b="0" lang="en-US" sz="32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449640" y="450000"/>
            <a:ext cx="323640" cy="27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Medium"/>
                <a:ea typeface="Samsung Sharp Sans Medium"/>
              </a:rPr>
              <a:t>3.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789840" y="450000"/>
            <a:ext cx="6837480" cy="27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Visualización de datos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3456000" y="2952000"/>
            <a:ext cx="2810880" cy="191232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1224000" y="4104000"/>
            <a:ext cx="864000" cy="86400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3"/>
          <a:stretch/>
        </p:blipFill>
        <p:spPr>
          <a:xfrm>
            <a:off x="1152000" y="273600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62" name="" descr=""/>
          <p:cNvPicPr/>
          <p:nvPr/>
        </p:nvPicPr>
        <p:blipFill>
          <a:blip r:embed="rId4"/>
          <a:stretch/>
        </p:blipFill>
        <p:spPr>
          <a:xfrm>
            <a:off x="7344000" y="2952000"/>
            <a:ext cx="1920240" cy="1728000"/>
          </a:xfrm>
          <a:prstGeom prst="rect">
            <a:avLst/>
          </a:prstGeom>
          <a:ln>
            <a:noFill/>
          </a:ln>
        </p:spPr>
      </p:pic>
      <p:sp>
        <p:nvSpPr>
          <p:cNvPr id="363" name="CustomShape 4"/>
          <p:cNvSpPr/>
          <p:nvPr/>
        </p:nvSpPr>
        <p:spPr>
          <a:xfrm rot="4800">
            <a:off x="2592360" y="3528720"/>
            <a:ext cx="936000" cy="646200"/>
          </a:xfrm>
          <a:custGeom>
            <a:avLst/>
            <a:gdLst/>
            <a:ahLst/>
            <a:rect l="0" t="0" r="r" b="b"/>
            <a:pathLst>
              <a:path w="2603" h="1797">
                <a:moveTo>
                  <a:pt x="0" y="547"/>
                </a:moveTo>
                <a:lnTo>
                  <a:pt x="1478" y="547"/>
                </a:lnTo>
                <a:lnTo>
                  <a:pt x="1478" y="0"/>
                </a:lnTo>
                <a:lnTo>
                  <a:pt x="2602" y="898"/>
                </a:lnTo>
                <a:lnTo>
                  <a:pt x="1479" y="1796"/>
                </a:lnTo>
                <a:lnTo>
                  <a:pt x="1479" y="1248"/>
                </a:lnTo>
                <a:lnTo>
                  <a:pt x="1" y="1248"/>
                </a:lnTo>
                <a:lnTo>
                  <a:pt x="0" y="547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5"/>
          <p:cNvSpPr/>
          <p:nvPr/>
        </p:nvSpPr>
        <p:spPr>
          <a:xfrm rot="4800">
            <a:off x="6215040" y="3456720"/>
            <a:ext cx="936000" cy="646200"/>
          </a:xfrm>
          <a:custGeom>
            <a:avLst/>
            <a:gdLst/>
            <a:ahLst/>
            <a:rect l="0" t="0" r="r" b="b"/>
            <a:pathLst>
              <a:path w="2602" h="1797">
                <a:moveTo>
                  <a:pt x="0" y="548"/>
                </a:moveTo>
                <a:lnTo>
                  <a:pt x="1478" y="547"/>
                </a:lnTo>
                <a:lnTo>
                  <a:pt x="1478" y="0"/>
                </a:lnTo>
                <a:lnTo>
                  <a:pt x="2601" y="898"/>
                </a:lnTo>
                <a:lnTo>
                  <a:pt x="1479" y="1796"/>
                </a:lnTo>
                <a:lnTo>
                  <a:pt x="1479" y="1248"/>
                </a:lnTo>
                <a:lnTo>
                  <a:pt x="1" y="1249"/>
                </a:lnTo>
                <a:lnTo>
                  <a:pt x="0" y="548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449640" y="450000"/>
            <a:ext cx="323640" cy="27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Medium"/>
                <a:ea typeface="Samsung Sharp Sans Medium"/>
              </a:rPr>
              <a:t>4.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789840" y="450000"/>
            <a:ext cx="6837480" cy="27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Siguientes pasos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288000" y="1894320"/>
            <a:ext cx="15768000" cy="47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1800"/>
              </a:lnSpc>
              <a:spcBef>
                <a:spcPts val="1001"/>
              </a:spcBef>
            </a:pPr>
            <a:endParaRPr b="0" lang="es-ES" sz="1800" spc="-1" strike="noStrike">
              <a:latin typeface="Arial"/>
            </a:endParaRPr>
          </a:p>
          <a:p>
            <a:pPr marL="177840" indent="-177120">
              <a:lnSpc>
                <a:spcPts val="1800"/>
              </a:lnSpc>
              <a:spcBef>
                <a:spcPts val="1001"/>
              </a:spcBef>
              <a:buSzPct val="100000"/>
              <a:buBlip>
                <a:blip r:embed="rId1"/>
              </a:buBlip>
            </a:pPr>
            <a:r>
              <a:rPr b="0" lang="en-US" sz="36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Aumentar base </a:t>
            </a:r>
            <a:r>
              <a:rPr b="0" lang="en-US" sz="36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de datos</a:t>
            </a:r>
            <a:endParaRPr b="0" lang="es-ES" sz="3600" spc="-1" strike="noStrike">
              <a:latin typeface="Arial"/>
            </a:endParaRPr>
          </a:p>
          <a:p>
            <a:pPr marL="177840" indent="-177120">
              <a:lnSpc>
                <a:spcPts val="1800"/>
              </a:lnSpc>
              <a:spcBef>
                <a:spcPts val="1001"/>
              </a:spcBef>
              <a:buSzPct val="100000"/>
              <a:buBlip>
                <a:blip r:embed="rId2"/>
              </a:buBlip>
            </a:pPr>
            <a:endParaRPr b="0" lang="es-ES" sz="3600" spc="-1" strike="noStrike">
              <a:latin typeface="Arial"/>
            </a:endParaRPr>
          </a:p>
          <a:p>
            <a:pPr marL="177840" indent="-177120">
              <a:lnSpc>
                <a:spcPts val="1800"/>
              </a:lnSpc>
              <a:spcBef>
                <a:spcPts val="1001"/>
              </a:spcBef>
              <a:buSzPct val="100000"/>
              <a:buBlip>
                <a:blip r:embed="rId3"/>
              </a:buBlip>
            </a:pPr>
            <a:r>
              <a:rPr b="0" lang="en-US" sz="36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Implementar </a:t>
            </a:r>
            <a:r>
              <a:rPr b="0" lang="en-US" sz="36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sistema de </a:t>
            </a:r>
            <a:r>
              <a:rPr b="0" lang="en-US" sz="36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recomendación</a:t>
            </a:r>
            <a:endParaRPr b="0" lang="es-ES" sz="3600" spc="-1" strike="noStrike">
              <a:latin typeface="Arial"/>
            </a:endParaRPr>
          </a:p>
          <a:p>
            <a:pPr marL="177840" indent="-177120">
              <a:lnSpc>
                <a:spcPts val="1800"/>
              </a:lnSpc>
              <a:spcBef>
                <a:spcPts val="1001"/>
              </a:spcBef>
              <a:buSzPct val="100000"/>
              <a:buBlip>
                <a:blip r:embed="rId4"/>
              </a:buBlip>
            </a:pPr>
            <a:endParaRPr b="0" lang="es-ES" sz="3600" spc="-1" strike="noStrike">
              <a:latin typeface="Arial"/>
            </a:endParaRPr>
          </a:p>
          <a:p>
            <a:pPr marL="177840" indent="-177120">
              <a:lnSpc>
                <a:spcPts val="1800"/>
              </a:lnSpc>
              <a:spcBef>
                <a:spcPts val="1001"/>
              </a:spcBef>
              <a:buSzPct val="100000"/>
              <a:buBlip>
                <a:blip r:embed="rId5"/>
              </a:buBlip>
            </a:pPr>
            <a:r>
              <a:rPr b="0" lang="en-US" sz="36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Predecir notas de </a:t>
            </a:r>
            <a:r>
              <a:rPr b="0" lang="en-US" sz="36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corte</a:t>
            </a:r>
            <a:endParaRPr b="0" lang="es-ES" sz="3600" spc="-1" strike="noStrike">
              <a:latin typeface="Arial"/>
            </a:endParaRPr>
          </a:p>
          <a:p>
            <a:pPr marL="177840" indent="-177120">
              <a:lnSpc>
                <a:spcPts val="1800"/>
              </a:lnSpc>
              <a:spcBef>
                <a:spcPts val="1001"/>
              </a:spcBef>
              <a:buSzPct val="100000"/>
              <a:buBlip>
                <a:blip r:embed="rId6"/>
              </a:buBlip>
            </a:pPr>
            <a:endParaRPr b="0" lang="es-ES" sz="3600" spc="-1" strike="noStrike">
              <a:latin typeface="Arial"/>
            </a:endParaRPr>
          </a:p>
          <a:p>
            <a:pPr marL="177840" indent="-177120">
              <a:lnSpc>
                <a:spcPts val="1800"/>
              </a:lnSpc>
              <a:spcBef>
                <a:spcPts val="1001"/>
              </a:spcBef>
              <a:buSzPct val="100000"/>
              <a:buBlip>
                <a:blip r:embed="rId7"/>
              </a:buBlip>
            </a:pPr>
            <a:r>
              <a:rPr b="0" lang="en-US" sz="36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Mejorar ETL de </a:t>
            </a:r>
            <a:r>
              <a:rPr b="0" lang="en-US" sz="36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tweets</a:t>
            </a:r>
            <a:endParaRPr b="0" lang="es-ES" sz="3600" spc="-1" strike="noStrike">
              <a:latin typeface="Arial"/>
            </a:endParaRPr>
          </a:p>
          <a:p>
            <a:pPr marL="177840" indent="-177120">
              <a:lnSpc>
                <a:spcPts val="1800"/>
              </a:lnSpc>
              <a:spcBef>
                <a:spcPts val="1001"/>
              </a:spcBef>
              <a:buSzPct val="100000"/>
              <a:buBlip>
                <a:blip r:embed="rId8"/>
              </a:buBlip>
            </a:pPr>
            <a:endParaRPr b="0" lang="es-ES" sz="3600" spc="-1" strike="noStrike">
              <a:latin typeface="Arial"/>
            </a:endParaRPr>
          </a:p>
          <a:p>
            <a:pPr marL="177840" indent="-177120">
              <a:lnSpc>
                <a:spcPts val="1800"/>
              </a:lnSpc>
              <a:spcBef>
                <a:spcPts val="1001"/>
              </a:spcBef>
              <a:buSzPct val="100000"/>
              <a:buBlip>
                <a:blip r:embed="rId9"/>
              </a:buBlip>
            </a:pPr>
            <a:r>
              <a:rPr b="0" lang="en-US" sz="36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Mejorar </a:t>
            </a:r>
            <a:r>
              <a:rPr b="0" lang="en-US" sz="3600" spc="-1" strike="noStrike">
                <a:solidFill>
                  <a:srgbClr val="262626"/>
                </a:solidFill>
                <a:latin typeface="SamsungOne 400"/>
                <a:ea typeface="SamsungOne 400"/>
              </a:rPr>
              <a:t>visualización</a:t>
            </a:r>
            <a:endParaRPr b="0" lang="es-E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1"/>
          <p:cNvGrpSpPr/>
          <p:nvPr/>
        </p:nvGrpSpPr>
        <p:grpSpPr>
          <a:xfrm>
            <a:off x="711000" y="1892160"/>
            <a:ext cx="4379400" cy="919440"/>
            <a:chOff x="711000" y="1892160"/>
            <a:chExt cx="4379400" cy="919440"/>
          </a:xfrm>
        </p:grpSpPr>
        <p:sp>
          <p:nvSpPr>
            <p:cNvPr id="267" name="CustomShape 2"/>
            <p:cNvSpPr/>
            <p:nvPr/>
          </p:nvSpPr>
          <p:spPr>
            <a:xfrm>
              <a:off x="893880" y="1893960"/>
              <a:ext cx="4196520" cy="27504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800" spc="-1" strike="noStrike">
                  <a:solidFill>
                    <a:srgbClr val="404040"/>
                  </a:solidFill>
                  <a:latin typeface="SamsungOne 700"/>
                  <a:ea typeface="SamsungOne 700"/>
                </a:rPr>
                <a:t>1. Fuentes de datos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68" name="CustomShape 3"/>
            <p:cNvSpPr/>
            <p:nvPr/>
          </p:nvSpPr>
          <p:spPr>
            <a:xfrm>
              <a:off x="711000" y="1892160"/>
              <a:ext cx="35640" cy="25164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9" name="CustomShape 4"/>
            <p:cNvSpPr/>
            <p:nvPr/>
          </p:nvSpPr>
          <p:spPr>
            <a:xfrm>
              <a:off x="1690200" y="2308680"/>
              <a:ext cx="3400200" cy="50292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193eb0"/>
                  </a:solidFill>
                  <a:latin typeface="SamsungOne 700"/>
                  <a:ea typeface="SamsungOne 700"/>
                </a:rPr>
                <a:t>1.1. Datos estructurados</a:t>
              </a:r>
              <a:endParaRPr b="0" lang="es-E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193eb0"/>
                  </a:solidFill>
                  <a:latin typeface="SamsungOne 700"/>
                  <a:ea typeface="SamsungOne 700"/>
                </a:rPr>
                <a:t>1.2. Datos no estructurados</a:t>
              </a: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270" name="Group 5"/>
          <p:cNvGrpSpPr/>
          <p:nvPr/>
        </p:nvGrpSpPr>
        <p:grpSpPr>
          <a:xfrm>
            <a:off x="711000" y="3266640"/>
            <a:ext cx="4379400" cy="1209240"/>
            <a:chOff x="711000" y="3266640"/>
            <a:chExt cx="4379400" cy="1209240"/>
          </a:xfrm>
        </p:grpSpPr>
        <p:sp>
          <p:nvSpPr>
            <p:cNvPr id="271" name="CustomShape 6"/>
            <p:cNvSpPr/>
            <p:nvPr/>
          </p:nvSpPr>
          <p:spPr>
            <a:xfrm>
              <a:off x="893880" y="3268800"/>
              <a:ext cx="4196520" cy="27504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800" spc="-1" strike="noStrike">
                  <a:solidFill>
                    <a:srgbClr val="404040"/>
                  </a:solidFill>
                  <a:latin typeface="SamsungOne 700"/>
                  <a:ea typeface="SamsungOne 700"/>
                </a:rPr>
                <a:t>2. Ingesta de datos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72" name="CustomShape 7"/>
            <p:cNvSpPr/>
            <p:nvPr/>
          </p:nvSpPr>
          <p:spPr>
            <a:xfrm>
              <a:off x="711000" y="3266640"/>
              <a:ext cx="35640" cy="25164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" name="CustomShape 8"/>
            <p:cNvSpPr/>
            <p:nvPr/>
          </p:nvSpPr>
          <p:spPr>
            <a:xfrm>
              <a:off x="1690200" y="3683520"/>
              <a:ext cx="3400200" cy="79236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193eb0"/>
                  </a:solidFill>
                  <a:latin typeface="SamsungOne 700"/>
                  <a:ea typeface="SamsungOne 700"/>
                </a:rPr>
                <a:t>2.1. Ingesta de datos estructurados</a:t>
              </a:r>
              <a:endParaRPr b="0" lang="es-E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193eb0"/>
                  </a:solidFill>
                  <a:latin typeface="SamsungOne 700"/>
                  <a:ea typeface="SamsungOne 700"/>
                </a:rPr>
                <a:t>2.1. Ingesta de datos estructurados</a:t>
              </a:r>
              <a:endParaRPr b="0" lang="es-E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601"/>
                </a:spcAft>
              </a:pP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274" name="Group 9"/>
          <p:cNvGrpSpPr/>
          <p:nvPr/>
        </p:nvGrpSpPr>
        <p:grpSpPr>
          <a:xfrm>
            <a:off x="711000" y="4641480"/>
            <a:ext cx="4379400" cy="919800"/>
            <a:chOff x="711000" y="4641480"/>
            <a:chExt cx="4379400" cy="919800"/>
          </a:xfrm>
        </p:grpSpPr>
        <p:sp>
          <p:nvSpPr>
            <p:cNvPr id="275" name="CustomShape 10"/>
            <p:cNvSpPr/>
            <p:nvPr/>
          </p:nvSpPr>
          <p:spPr>
            <a:xfrm>
              <a:off x="893880" y="4643280"/>
              <a:ext cx="4196520" cy="27504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800" spc="-1" strike="noStrike">
                  <a:solidFill>
                    <a:srgbClr val="404040"/>
                  </a:solidFill>
                  <a:latin typeface="SamsungOne 700"/>
                  <a:ea typeface="SamsungOne 700"/>
                </a:rPr>
                <a:t>3. Visualización de datos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76" name="CustomShape 11"/>
            <p:cNvSpPr/>
            <p:nvPr/>
          </p:nvSpPr>
          <p:spPr>
            <a:xfrm>
              <a:off x="711000" y="4641480"/>
              <a:ext cx="35640" cy="25164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7" name="CustomShape 12"/>
            <p:cNvSpPr/>
            <p:nvPr/>
          </p:nvSpPr>
          <p:spPr>
            <a:xfrm>
              <a:off x="1690200" y="5058360"/>
              <a:ext cx="3400200" cy="50292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193eb0"/>
                  </a:solidFill>
                  <a:latin typeface="SamsungOne 700"/>
                  <a:ea typeface="SamsungOne 700"/>
                </a:rPr>
                <a:t>3.1. Evolución de notas de corte</a:t>
              </a:r>
              <a:endParaRPr b="0" lang="es-E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193eb0"/>
                  </a:solidFill>
                  <a:latin typeface="SamsungOne 700"/>
                  <a:ea typeface="SamsungOne 700"/>
                </a:rPr>
                <a:t>3.1. Visualización de sentimientos</a:t>
              </a:r>
              <a:endParaRPr b="0" lang="es-ES" sz="1400" spc="-1" strike="noStrike">
                <a:latin typeface="Arial"/>
              </a:endParaRPr>
            </a:p>
          </p:txBody>
        </p:sp>
      </p:grpSp>
      <p:sp>
        <p:nvSpPr>
          <p:cNvPr id="278" name="CustomShape 13"/>
          <p:cNvSpPr/>
          <p:nvPr/>
        </p:nvSpPr>
        <p:spPr>
          <a:xfrm>
            <a:off x="216000" y="302040"/>
            <a:ext cx="9576000" cy="4572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Samsung Sharp Sans"/>
                <a:ea typeface="Samsung Sharp Sans"/>
              </a:rPr>
              <a:t>Sistema de afinidad con universidades españolas</a:t>
            </a:r>
            <a:endParaRPr b="0" lang="es-ES" sz="3000" spc="-1" strike="noStrike">
              <a:latin typeface="Arial"/>
            </a:endParaRPr>
          </a:p>
        </p:txBody>
      </p:sp>
      <p:grpSp>
        <p:nvGrpSpPr>
          <p:cNvPr id="279" name="Group 14"/>
          <p:cNvGrpSpPr/>
          <p:nvPr/>
        </p:nvGrpSpPr>
        <p:grpSpPr>
          <a:xfrm>
            <a:off x="720000" y="5849640"/>
            <a:ext cx="4379400" cy="630360"/>
            <a:chOff x="720000" y="5849640"/>
            <a:chExt cx="4379400" cy="630360"/>
          </a:xfrm>
        </p:grpSpPr>
        <p:sp>
          <p:nvSpPr>
            <p:cNvPr id="280" name="CustomShape 15"/>
            <p:cNvSpPr/>
            <p:nvPr/>
          </p:nvSpPr>
          <p:spPr>
            <a:xfrm>
              <a:off x="902880" y="5851440"/>
              <a:ext cx="4196520" cy="27504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800" spc="-1" strike="noStrike">
                  <a:solidFill>
                    <a:srgbClr val="404040"/>
                  </a:solidFill>
                  <a:latin typeface="SamsungOne 700"/>
                  <a:ea typeface="SamsungOne 700"/>
                </a:rPr>
                <a:t>4. Siguientes pasos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1" name="CustomShape 16"/>
            <p:cNvSpPr/>
            <p:nvPr/>
          </p:nvSpPr>
          <p:spPr>
            <a:xfrm>
              <a:off x="720000" y="5849640"/>
              <a:ext cx="35640" cy="25164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2" name="CustomShape 17"/>
            <p:cNvSpPr/>
            <p:nvPr/>
          </p:nvSpPr>
          <p:spPr>
            <a:xfrm>
              <a:off x="1699200" y="6266520"/>
              <a:ext cx="3400200" cy="21348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1"/>
          <p:cNvGrpSpPr/>
          <p:nvPr/>
        </p:nvGrpSpPr>
        <p:grpSpPr>
          <a:xfrm>
            <a:off x="711000" y="1892160"/>
            <a:ext cx="4379400" cy="1208880"/>
            <a:chOff x="711000" y="1892160"/>
            <a:chExt cx="4379400" cy="1208880"/>
          </a:xfrm>
        </p:grpSpPr>
        <p:sp>
          <p:nvSpPr>
            <p:cNvPr id="284" name="CustomShape 2"/>
            <p:cNvSpPr/>
            <p:nvPr/>
          </p:nvSpPr>
          <p:spPr>
            <a:xfrm>
              <a:off x="893880" y="1893960"/>
              <a:ext cx="4196520" cy="27504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800" spc="-1" strike="noStrike">
                  <a:solidFill>
                    <a:srgbClr val="404040"/>
                  </a:solidFill>
                  <a:latin typeface="SamsungOne 700"/>
                  <a:ea typeface="SamsungOne 700"/>
                </a:rPr>
                <a:t>Datos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5" name="CustomShape 3"/>
            <p:cNvSpPr/>
            <p:nvPr/>
          </p:nvSpPr>
          <p:spPr>
            <a:xfrm>
              <a:off x="711000" y="1892160"/>
              <a:ext cx="35640" cy="25164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" name="CustomShape 4"/>
            <p:cNvSpPr/>
            <p:nvPr/>
          </p:nvSpPr>
          <p:spPr>
            <a:xfrm>
              <a:off x="1690200" y="2308680"/>
              <a:ext cx="3400200" cy="79236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193eb0"/>
                  </a:solidFill>
                  <a:latin typeface="SamsungOne 700"/>
                  <a:ea typeface="SamsungOne 700"/>
                </a:rPr>
                <a:t>1.1. Subtitle</a:t>
              </a:r>
              <a:endParaRPr b="0" lang="es-E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a6a6a6"/>
                  </a:solidFill>
                  <a:latin typeface="SamsungOne 400"/>
                  <a:ea typeface="SamsungOne 400"/>
                </a:rPr>
                <a:t>1.2. Subtitle</a:t>
              </a:r>
              <a:endParaRPr b="0" lang="es-E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a6a6a6"/>
                  </a:solidFill>
                  <a:latin typeface="SamsungOne 400"/>
                  <a:ea typeface="SamsungOne 400"/>
                </a:rPr>
                <a:t>1.3. Subtitle</a:t>
              </a: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287" name="Group 5"/>
          <p:cNvGrpSpPr/>
          <p:nvPr/>
        </p:nvGrpSpPr>
        <p:grpSpPr>
          <a:xfrm>
            <a:off x="711000" y="3266640"/>
            <a:ext cx="4379400" cy="1209240"/>
            <a:chOff x="711000" y="3266640"/>
            <a:chExt cx="4379400" cy="1209240"/>
          </a:xfrm>
        </p:grpSpPr>
        <p:sp>
          <p:nvSpPr>
            <p:cNvPr id="288" name="CustomShape 6"/>
            <p:cNvSpPr/>
            <p:nvPr/>
          </p:nvSpPr>
          <p:spPr>
            <a:xfrm>
              <a:off x="893880" y="3268800"/>
              <a:ext cx="4196520" cy="27504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800" spc="-1" strike="noStrike">
                  <a:solidFill>
                    <a:srgbClr val="404040"/>
                  </a:solidFill>
                  <a:latin typeface="SamsungOne 700"/>
                  <a:ea typeface="SamsungOne 700"/>
                </a:rPr>
                <a:t>UNIT 2. Title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9" name="CustomShape 7"/>
            <p:cNvSpPr/>
            <p:nvPr/>
          </p:nvSpPr>
          <p:spPr>
            <a:xfrm>
              <a:off x="711000" y="3266640"/>
              <a:ext cx="35640" cy="25164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0" name="CustomShape 8"/>
            <p:cNvSpPr/>
            <p:nvPr/>
          </p:nvSpPr>
          <p:spPr>
            <a:xfrm>
              <a:off x="1690200" y="3683520"/>
              <a:ext cx="3400200" cy="79236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193eb0"/>
                  </a:solidFill>
                  <a:latin typeface="SamsungOne 700"/>
                  <a:ea typeface="SamsungOne 700"/>
                </a:rPr>
                <a:t>2.1. Subtitle</a:t>
              </a:r>
              <a:endParaRPr b="0" lang="es-E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a6a6a6"/>
                  </a:solidFill>
                  <a:latin typeface="SamsungOne 400"/>
                  <a:ea typeface="SamsungOne 400"/>
                </a:rPr>
                <a:t>2.2. Subtitle</a:t>
              </a:r>
              <a:endParaRPr b="0" lang="es-E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a6a6a6"/>
                  </a:solidFill>
                  <a:latin typeface="SamsungOne 400"/>
                  <a:ea typeface="SamsungOne 400"/>
                </a:rPr>
                <a:t>2.3. Subtitle</a:t>
              </a: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291" name="Group 9"/>
          <p:cNvGrpSpPr/>
          <p:nvPr/>
        </p:nvGrpSpPr>
        <p:grpSpPr>
          <a:xfrm>
            <a:off x="711000" y="4641480"/>
            <a:ext cx="4379400" cy="1209240"/>
            <a:chOff x="711000" y="4641480"/>
            <a:chExt cx="4379400" cy="1209240"/>
          </a:xfrm>
        </p:grpSpPr>
        <p:sp>
          <p:nvSpPr>
            <p:cNvPr id="292" name="CustomShape 10"/>
            <p:cNvSpPr/>
            <p:nvPr/>
          </p:nvSpPr>
          <p:spPr>
            <a:xfrm>
              <a:off x="893880" y="4643280"/>
              <a:ext cx="4196520" cy="27504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800" spc="-1" strike="noStrike">
                  <a:solidFill>
                    <a:srgbClr val="404040"/>
                  </a:solidFill>
                  <a:latin typeface="SamsungOne 700"/>
                  <a:ea typeface="SamsungOne 700"/>
                </a:rPr>
                <a:t>UNIT 3. Title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93" name="CustomShape 11"/>
            <p:cNvSpPr/>
            <p:nvPr/>
          </p:nvSpPr>
          <p:spPr>
            <a:xfrm>
              <a:off x="711000" y="4641480"/>
              <a:ext cx="35640" cy="25164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" name="CustomShape 12"/>
            <p:cNvSpPr/>
            <p:nvPr/>
          </p:nvSpPr>
          <p:spPr>
            <a:xfrm>
              <a:off x="1690200" y="5058360"/>
              <a:ext cx="3400200" cy="79236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dir="t" rig="threeP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193eb0"/>
                  </a:solidFill>
                  <a:latin typeface="SamsungOne 700"/>
                  <a:ea typeface="SamsungOne 700"/>
                </a:rPr>
                <a:t>3.1. Subtitle</a:t>
              </a:r>
              <a:endParaRPr b="0" lang="es-E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a6a6a6"/>
                  </a:solidFill>
                  <a:latin typeface="SamsungOne 400"/>
                  <a:ea typeface="SamsungOne 400"/>
                </a:rPr>
                <a:t>3.2. Subtitle</a:t>
              </a:r>
              <a:endParaRPr b="0" lang="es-E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a6a6a6"/>
                  </a:solidFill>
                  <a:latin typeface="SamsungOne 400"/>
                  <a:ea typeface="SamsungOne 400"/>
                </a:rPr>
                <a:t>3.3. Subtitle</a:t>
              </a:r>
              <a:endParaRPr b="0" lang="es-ES" sz="1400" spc="-1" strike="noStrike">
                <a:latin typeface="Arial"/>
              </a:endParaRPr>
            </a:p>
          </p:txBody>
        </p:sp>
      </p:grpSp>
      <p:sp>
        <p:nvSpPr>
          <p:cNvPr id="295" name="CustomShape 13"/>
          <p:cNvSpPr/>
          <p:nvPr/>
        </p:nvSpPr>
        <p:spPr>
          <a:xfrm>
            <a:off x="216000" y="302040"/>
            <a:ext cx="9576000" cy="4572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Samsung Sharp Sans"/>
                <a:ea typeface="Samsung Sharp Sans"/>
              </a:rPr>
              <a:t>Sistema de afinidad con universidades españolas</a:t>
            </a:r>
            <a:endParaRPr b="0" lang="es-E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449640" y="1440000"/>
            <a:ext cx="8541000" cy="49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d0d0d"/>
                </a:solidFill>
                <a:latin typeface="Samsung Sharp Sans"/>
                <a:ea typeface="Samsung Sharp Sans"/>
              </a:rPr>
              <a:t>Datos estructurados</a:t>
            </a:r>
            <a:endParaRPr b="0" lang="en-US" sz="32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449640" y="450000"/>
            <a:ext cx="323640" cy="27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Medium"/>
                <a:ea typeface="Samsung Sharp Sans Medium"/>
              </a:rPr>
              <a:t>1.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298" name="TextShape 3"/>
          <p:cNvSpPr txBox="1"/>
          <p:nvPr/>
        </p:nvSpPr>
        <p:spPr>
          <a:xfrm>
            <a:off x="789840" y="450000"/>
            <a:ext cx="6837480" cy="27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Fuentes de datos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656000" y="4104000"/>
            <a:ext cx="1008000" cy="100800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008000" y="2448000"/>
            <a:ext cx="2436120" cy="86400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4248000" y="2304000"/>
            <a:ext cx="2107440" cy="110304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4"/>
          <a:stretch/>
        </p:blipFill>
        <p:spPr>
          <a:xfrm>
            <a:off x="4896000" y="4104000"/>
            <a:ext cx="648000" cy="64800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5"/>
          <a:stretch/>
        </p:blipFill>
        <p:spPr>
          <a:xfrm>
            <a:off x="4752000" y="5400000"/>
            <a:ext cx="1008000" cy="100800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6"/>
          <a:stretch/>
        </p:blipFill>
        <p:spPr>
          <a:xfrm>
            <a:off x="7776000" y="216000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7"/>
          <a:stretch/>
        </p:blipFill>
        <p:spPr>
          <a:xfrm>
            <a:off x="8064000" y="4104000"/>
            <a:ext cx="648000" cy="64800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8"/>
          <a:stretch/>
        </p:blipFill>
        <p:spPr>
          <a:xfrm>
            <a:off x="7848000" y="5400000"/>
            <a:ext cx="1008000" cy="1008000"/>
          </a:xfrm>
          <a:prstGeom prst="rect">
            <a:avLst/>
          </a:prstGeom>
          <a:ln>
            <a:noFill/>
          </a:ln>
        </p:spPr>
      </p:pic>
      <p:sp>
        <p:nvSpPr>
          <p:cNvPr id="307" name="CustomShape 4"/>
          <p:cNvSpPr/>
          <p:nvPr/>
        </p:nvSpPr>
        <p:spPr>
          <a:xfrm rot="5394000">
            <a:off x="8104320" y="3488040"/>
            <a:ext cx="495000" cy="287280"/>
          </a:xfrm>
          <a:custGeom>
            <a:avLst/>
            <a:gdLst/>
            <a:ahLst/>
            <a:rect l="0" t="0" r="r" b="b"/>
            <a:pathLst>
              <a:path w="1377" h="800">
                <a:moveTo>
                  <a:pt x="1" y="242"/>
                </a:moveTo>
                <a:lnTo>
                  <a:pt x="783" y="243"/>
                </a:lnTo>
                <a:lnTo>
                  <a:pt x="782" y="0"/>
                </a:lnTo>
                <a:lnTo>
                  <a:pt x="1376" y="399"/>
                </a:lnTo>
                <a:lnTo>
                  <a:pt x="783" y="799"/>
                </a:lnTo>
                <a:lnTo>
                  <a:pt x="782" y="555"/>
                </a:lnTo>
                <a:lnTo>
                  <a:pt x="0" y="554"/>
                </a:lnTo>
                <a:lnTo>
                  <a:pt x="1" y="242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5"/>
          <p:cNvSpPr/>
          <p:nvPr/>
        </p:nvSpPr>
        <p:spPr>
          <a:xfrm rot="5394000">
            <a:off x="8104320" y="5000040"/>
            <a:ext cx="495000" cy="287280"/>
          </a:xfrm>
          <a:custGeom>
            <a:avLst/>
            <a:gdLst/>
            <a:ahLst/>
            <a:rect l="0" t="0" r="r" b="b"/>
            <a:pathLst>
              <a:path w="1377" h="800">
                <a:moveTo>
                  <a:pt x="1" y="243"/>
                </a:moveTo>
                <a:lnTo>
                  <a:pt x="783" y="243"/>
                </a:lnTo>
                <a:lnTo>
                  <a:pt x="782" y="0"/>
                </a:lnTo>
                <a:lnTo>
                  <a:pt x="1376" y="399"/>
                </a:lnTo>
                <a:lnTo>
                  <a:pt x="783" y="799"/>
                </a:lnTo>
                <a:lnTo>
                  <a:pt x="782" y="555"/>
                </a:lnTo>
                <a:lnTo>
                  <a:pt x="0" y="555"/>
                </a:lnTo>
                <a:lnTo>
                  <a:pt x="1" y="243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6"/>
          <p:cNvSpPr/>
          <p:nvPr/>
        </p:nvSpPr>
        <p:spPr>
          <a:xfrm rot="5394000">
            <a:off x="4936320" y="3560040"/>
            <a:ext cx="495000" cy="287280"/>
          </a:xfrm>
          <a:custGeom>
            <a:avLst/>
            <a:gdLst/>
            <a:ahLst/>
            <a:rect l="0" t="0" r="r" b="b"/>
            <a:pathLst>
              <a:path w="1377" h="800">
                <a:moveTo>
                  <a:pt x="0" y="243"/>
                </a:moveTo>
                <a:lnTo>
                  <a:pt x="782" y="243"/>
                </a:lnTo>
                <a:lnTo>
                  <a:pt x="782" y="0"/>
                </a:lnTo>
                <a:lnTo>
                  <a:pt x="1376" y="399"/>
                </a:lnTo>
                <a:lnTo>
                  <a:pt x="782" y="799"/>
                </a:lnTo>
                <a:lnTo>
                  <a:pt x="782" y="555"/>
                </a:lnTo>
                <a:lnTo>
                  <a:pt x="0" y="555"/>
                </a:lnTo>
                <a:lnTo>
                  <a:pt x="0" y="243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7"/>
          <p:cNvSpPr/>
          <p:nvPr/>
        </p:nvSpPr>
        <p:spPr>
          <a:xfrm rot="5394000">
            <a:off x="4936320" y="5000040"/>
            <a:ext cx="495000" cy="287280"/>
          </a:xfrm>
          <a:custGeom>
            <a:avLst/>
            <a:gdLst/>
            <a:ahLst/>
            <a:rect l="0" t="0" r="r" b="b"/>
            <a:pathLst>
              <a:path w="1377" h="800">
                <a:moveTo>
                  <a:pt x="0" y="243"/>
                </a:moveTo>
                <a:lnTo>
                  <a:pt x="782" y="243"/>
                </a:lnTo>
                <a:lnTo>
                  <a:pt x="782" y="0"/>
                </a:lnTo>
                <a:lnTo>
                  <a:pt x="1376" y="399"/>
                </a:lnTo>
                <a:lnTo>
                  <a:pt x="782" y="799"/>
                </a:lnTo>
                <a:lnTo>
                  <a:pt x="782" y="555"/>
                </a:lnTo>
                <a:lnTo>
                  <a:pt x="0" y="555"/>
                </a:lnTo>
                <a:lnTo>
                  <a:pt x="0" y="243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8"/>
          <p:cNvSpPr/>
          <p:nvPr/>
        </p:nvSpPr>
        <p:spPr>
          <a:xfrm rot="5394000">
            <a:off x="1840320" y="3496680"/>
            <a:ext cx="495000" cy="287280"/>
          </a:xfrm>
          <a:custGeom>
            <a:avLst/>
            <a:gdLst/>
            <a:ahLst/>
            <a:rect l="0" t="0" r="r" b="b"/>
            <a:pathLst>
              <a:path w="1377" h="800">
                <a:moveTo>
                  <a:pt x="0" y="242"/>
                </a:moveTo>
                <a:lnTo>
                  <a:pt x="782" y="243"/>
                </a:lnTo>
                <a:lnTo>
                  <a:pt x="782" y="0"/>
                </a:lnTo>
                <a:lnTo>
                  <a:pt x="1376" y="399"/>
                </a:lnTo>
                <a:lnTo>
                  <a:pt x="782" y="799"/>
                </a:lnTo>
                <a:lnTo>
                  <a:pt x="782" y="555"/>
                </a:lnTo>
                <a:lnTo>
                  <a:pt x="0" y="554"/>
                </a:lnTo>
                <a:lnTo>
                  <a:pt x="0" y="242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449640" y="1440000"/>
            <a:ext cx="8541000" cy="49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d0d0d"/>
                </a:solidFill>
                <a:latin typeface="Samsung Sharp Sans"/>
                <a:ea typeface="Samsung Sharp Sans"/>
              </a:rPr>
              <a:t>Datos no estructurados</a:t>
            </a:r>
            <a:endParaRPr b="0" lang="en-US" sz="32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449640" y="450000"/>
            <a:ext cx="323640" cy="27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Medium"/>
                <a:ea typeface="Samsung Sharp Sans Medium"/>
              </a:rPr>
              <a:t>1.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789840" y="450000"/>
            <a:ext cx="6837480" cy="27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Fu</a:t>
            </a: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en</a:t>
            </a: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te</a:t>
            </a: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s </a:t>
            </a: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de </a:t>
            </a: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da</a:t>
            </a: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to</a:t>
            </a: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s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15" name="CustomShape 4"/>
          <p:cNvSpPr/>
          <p:nvPr/>
        </p:nvSpPr>
        <p:spPr>
          <a:xfrm rot="4800">
            <a:off x="4536360" y="3241080"/>
            <a:ext cx="1614600" cy="825120"/>
          </a:xfrm>
          <a:custGeom>
            <a:avLst/>
            <a:gdLst/>
            <a:ahLst/>
            <a:rect l="0" t="0" r="r" b="b"/>
            <a:pathLst>
              <a:path w="4488" h="2294">
                <a:moveTo>
                  <a:pt x="1" y="699"/>
                </a:moveTo>
                <a:lnTo>
                  <a:pt x="2551" y="698"/>
                </a:lnTo>
                <a:lnTo>
                  <a:pt x="2551" y="0"/>
                </a:lnTo>
                <a:lnTo>
                  <a:pt x="4487" y="1145"/>
                </a:lnTo>
                <a:lnTo>
                  <a:pt x="2551" y="2293"/>
                </a:lnTo>
                <a:lnTo>
                  <a:pt x="2550" y="1594"/>
                </a:lnTo>
                <a:lnTo>
                  <a:pt x="0" y="1595"/>
                </a:lnTo>
                <a:lnTo>
                  <a:pt x="1" y="699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6552000" y="2808000"/>
            <a:ext cx="1872000" cy="187200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2016000" y="2725920"/>
            <a:ext cx="2026080" cy="202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449640" y="1440000"/>
            <a:ext cx="8541000" cy="49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d0d0d"/>
                </a:solidFill>
                <a:latin typeface="Samsung Sharp Sans"/>
                <a:ea typeface="Samsung Sharp Sans"/>
              </a:rPr>
              <a:t>Datos estructurados</a:t>
            </a:r>
            <a:endParaRPr b="0" lang="en-US" sz="32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449640" y="450000"/>
            <a:ext cx="323640" cy="27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Medium"/>
                <a:ea typeface="Samsung Sharp Sans Medium"/>
              </a:rPr>
              <a:t>2.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789840" y="450000"/>
            <a:ext cx="6837480" cy="27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Ingesta de datos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21" name="CustomShape 4"/>
          <p:cNvSpPr/>
          <p:nvPr/>
        </p:nvSpPr>
        <p:spPr>
          <a:xfrm rot="4800">
            <a:off x="4320360" y="3744720"/>
            <a:ext cx="1080000" cy="646560"/>
          </a:xfrm>
          <a:custGeom>
            <a:avLst/>
            <a:gdLst/>
            <a:ahLst/>
            <a:rect l="0" t="0" r="r" b="b"/>
            <a:pathLst>
              <a:path w="3003" h="1798">
                <a:moveTo>
                  <a:pt x="0" y="548"/>
                </a:moveTo>
                <a:lnTo>
                  <a:pt x="1706" y="547"/>
                </a:lnTo>
                <a:lnTo>
                  <a:pt x="1706" y="0"/>
                </a:lnTo>
                <a:lnTo>
                  <a:pt x="3002" y="898"/>
                </a:lnTo>
                <a:lnTo>
                  <a:pt x="1707" y="1797"/>
                </a:lnTo>
                <a:lnTo>
                  <a:pt x="1707" y="1249"/>
                </a:lnTo>
                <a:lnTo>
                  <a:pt x="1" y="1250"/>
                </a:lnTo>
                <a:lnTo>
                  <a:pt x="0" y="548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2365920" y="4536000"/>
            <a:ext cx="1162080" cy="116208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2448000" y="3240000"/>
            <a:ext cx="1008000" cy="100800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3"/>
          <a:stretch/>
        </p:blipFill>
        <p:spPr>
          <a:xfrm>
            <a:off x="1872000" y="2160000"/>
            <a:ext cx="2436120" cy="86400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4"/>
          <a:stretch/>
        </p:blipFill>
        <p:spPr>
          <a:xfrm>
            <a:off x="5334120" y="3240000"/>
            <a:ext cx="3377880" cy="173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449640" y="1440000"/>
            <a:ext cx="8541000" cy="49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d0d0d"/>
                </a:solidFill>
                <a:latin typeface="Samsung Sharp Sans"/>
                <a:ea typeface="Samsung Sharp Sans"/>
              </a:rPr>
              <a:t>Datos estructurados</a:t>
            </a:r>
            <a:endParaRPr b="0" lang="en-US" sz="32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449640" y="450000"/>
            <a:ext cx="323640" cy="27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Medium"/>
                <a:ea typeface="Samsung Sharp Sans Medium"/>
              </a:rPr>
              <a:t>2.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789840" y="450000"/>
            <a:ext cx="6837480" cy="27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Ingesta de datos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5184000" y="2041560"/>
            <a:ext cx="3628800" cy="379044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2"/>
          <a:stretch/>
        </p:blipFill>
        <p:spPr>
          <a:xfrm>
            <a:off x="654120" y="3086640"/>
            <a:ext cx="3377880" cy="173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449640" y="1440000"/>
            <a:ext cx="8541000" cy="49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d0d0d"/>
                </a:solidFill>
                <a:latin typeface="Samsung Sharp Sans"/>
                <a:ea typeface="Samsung Sharp Sans"/>
              </a:rPr>
              <a:t>Datos estructurados</a:t>
            </a:r>
            <a:endParaRPr b="0" lang="en-US" sz="32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449640" y="450000"/>
            <a:ext cx="323640" cy="27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Medium"/>
                <a:ea typeface="Samsung Sharp Sans Medium"/>
              </a:rPr>
              <a:t>2.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33" name="TextShape 3"/>
          <p:cNvSpPr txBox="1"/>
          <p:nvPr/>
        </p:nvSpPr>
        <p:spPr>
          <a:xfrm>
            <a:off x="789840" y="450000"/>
            <a:ext cx="6837480" cy="27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Ingesta de datos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6503760" y="3096000"/>
            <a:ext cx="1920240" cy="172800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4224960" y="3240000"/>
            <a:ext cx="1967040" cy="50400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1086120" y="3158640"/>
            <a:ext cx="3377880" cy="1737360"/>
          </a:xfrm>
          <a:prstGeom prst="rect">
            <a:avLst/>
          </a:prstGeom>
          <a:ln>
            <a:noFill/>
          </a:ln>
        </p:spPr>
      </p:pic>
      <p:sp>
        <p:nvSpPr>
          <p:cNvPr id="337" name="CustomShape 4"/>
          <p:cNvSpPr/>
          <p:nvPr/>
        </p:nvSpPr>
        <p:spPr>
          <a:xfrm rot="4800">
            <a:off x="4823280" y="3816720"/>
            <a:ext cx="1080000" cy="646560"/>
          </a:xfrm>
          <a:custGeom>
            <a:avLst/>
            <a:gdLst/>
            <a:ahLst/>
            <a:rect l="0" t="0" r="r" b="b"/>
            <a:pathLst>
              <a:path w="3003" h="1798">
                <a:moveTo>
                  <a:pt x="0" y="548"/>
                </a:moveTo>
                <a:lnTo>
                  <a:pt x="1706" y="547"/>
                </a:lnTo>
                <a:lnTo>
                  <a:pt x="1706" y="0"/>
                </a:lnTo>
                <a:lnTo>
                  <a:pt x="3002" y="897"/>
                </a:lnTo>
                <a:lnTo>
                  <a:pt x="1708" y="1797"/>
                </a:lnTo>
                <a:lnTo>
                  <a:pt x="1708" y="1249"/>
                </a:lnTo>
                <a:lnTo>
                  <a:pt x="2" y="1250"/>
                </a:lnTo>
                <a:lnTo>
                  <a:pt x="0" y="548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49640" y="1440000"/>
            <a:ext cx="8541000" cy="49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d0d0d"/>
                </a:solidFill>
                <a:latin typeface="Samsung Sharp Sans"/>
                <a:ea typeface="Samsung Sharp Sans"/>
              </a:rPr>
              <a:t>Datos no estructurados</a:t>
            </a:r>
            <a:endParaRPr b="0" lang="en-US" sz="32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449640" y="450000"/>
            <a:ext cx="323640" cy="27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Medium"/>
                <a:ea typeface="Samsung Sharp Sans Medium"/>
              </a:rPr>
              <a:t>2.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sp>
        <p:nvSpPr>
          <p:cNvPr id="340" name="TextShape 3"/>
          <p:cNvSpPr txBox="1"/>
          <p:nvPr/>
        </p:nvSpPr>
        <p:spPr>
          <a:xfrm>
            <a:off x="789840" y="450000"/>
            <a:ext cx="6837480" cy="27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amsung Sharp Sans Bold"/>
                <a:ea typeface="Samsung Sharp Sans Bold"/>
              </a:rPr>
              <a:t>Ingesta de datos</a:t>
            </a:r>
            <a:endParaRPr b="0" lang="en-US" sz="1800" spc="-1" strike="noStrike">
              <a:solidFill>
                <a:srgbClr val="000000"/>
              </a:solidFill>
              <a:latin typeface="SamsungOne 400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3456000" y="2952000"/>
            <a:ext cx="2810880" cy="191232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2"/>
          <a:stretch/>
        </p:blipFill>
        <p:spPr>
          <a:xfrm>
            <a:off x="1224000" y="4104000"/>
            <a:ext cx="864000" cy="86400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3"/>
          <a:stretch/>
        </p:blipFill>
        <p:spPr>
          <a:xfrm>
            <a:off x="1152000" y="273600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4"/>
          <a:stretch/>
        </p:blipFill>
        <p:spPr>
          <a:xfrm>
            <a:off x="7344000" y="2952000"/>
            <a:ext cx="1920240" cy="1728000"/>
          </a:xfrm>
          <a:prstGeom prst="rect">
            <a:avLst/>
          </a:prstGeom>
          <a:ln>
            <a:noFill/>
          </a:ln>
        </p:spPr>
      </p:pic>
      <p:sp>
        <p:nvSpPr>
          <p:cNvPr id="345" name="CustomShape 4"/>
          <p:cNvSpPr/>
          <p:nvPr/>
        </p:nvSpPr>
        <p:spPr>
          <a:xfrm rot="4800">
            <a:off x="2592360" y="3528720"/>
            <a:ext cx="936000" cy="646200"/>
          </a:xfrm>
          <a:custGeom>
            <a:avLst/>
            <a:gdLst/>
            <a:ahLst/>
            <a:rect l="0" t="0" r="r" b="b"/>
            <a:pathLst>
              <a:path w="2603" h="1797">
                <a:moveTo>
                  <a:pt x="0" y="547"/>
                </a:moveTo>
                <a:lnTo>
                  <a:pt x="1478" y="547"/>
                </a:lnTo>
                <a:lnTo>
                  <a:pt x="1478" y="0"/>
                </a:lnTo>
                <a:lnTo>
                  <a:pt x="2602" y="898"/>
                </a:lnTo>
                <a:lnTo>
                  <a:pt x="1479" y="1796"/>
                </a:lnTo>
                <a:lnTo>
                  <a:pt x="1479" y="1248"/>
                </a:lnTo>
                <a:lnTo>
                  <a:pt x="1" y="1248"/>
                </a:lnTo>
                <a:lnTo>
                  <a:pt x="0" y="547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"/>
          <p:cNvSpPr/>
          <p:nvPr/>
        </p:nvSpPr>
        <p:spPr>
          <a:xfrm rot="4800">
            <a:off x="6215040" y="3456720"/>
            <a:ext cx="936000" cy="646200"/>
          </a:xfrm>
          <a:custGeom>
            <a:avLst/>
            <a:gdLst/>
            <a:ahLst/>
            <a:rect l="0" t="0" r="r" b="b"/>
            <a:pathLst>
              <a:path w="2602" h="1797">
                <a:moveTo>
                  <a:pt x="0" y="548"/>
                </a:moveTo>
                <a:lnTo>
                  <a:pt x="1478" y="547"/>
                </a:lnTo>
                <a:lnTo>
                  <a:pt x="1478" y="0"/>
                </a:lnTo>
                <a:lnTo>
                  <a:pt x="2601" y="898"/>
                </a:lnTo>
                <a:lnTo>
                  <a:pt x="1479" y="1796"/>
                </a:lnTo>
                <a:lnTo>
                  <a:pt x="1479" y="1248"/>
                </a:lnTo>
                <a:lnTo>
                  <a:pt x="1" y="1249"/>
                </a:lnTo>
                <a:lnTo>
                  <a:pt x="0" y="548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4285</TotalTime>
  <Application>LibreOffice/6.4.7.2$Linux_X86_64 LibreOffice_project/40$Build-2</Application>
  <Words>64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2019-07-06T14:12:49Z</dcterms:created>
  <dc:creator>Soon Yong Chang</dc:creator>
  <dc:description/>
  <dc:language>es-ES</dc:language>
  <cp:lastModifiedBy/>
  <dcterms:modified xsi:type="dcterms:W3CDTF">2023-07-18T18:49:49Z</dcterms:modified>
  <cp:revision>2076</cp:revision>
  <dc:subject/>
  <dc:title>Programming in Python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